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  <p:sldId id="264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55e78bd00c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55e78bd00c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5e78bd00c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5e78bd00c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5e78bd00c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55e78bd00c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55e78bd00c_1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55e78bd00c_1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5e78bd00c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5e78bd00c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5e78bd00c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5e78bd00c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5e78bd00c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55e78bd00c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Alas, I have shrunken​</a:t>
            </a:r>
            <a:endParaRPr dirty="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3052664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chemeClr val="dk1"/>
                </a:solidFill>
              </a:rPr>
              <a:t>(The Shrooms Studios)​​</a:t>
            </a:r>
            <a:endParaRPr sz="18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8275" y="2373396"/>
            <a:ext cx="4572000" cy="246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 u="sng">
                <a:solidFill>
                  <a:srgbClr val="000000"/>
                </a:solidFill>
              </a:rPr>
              <a:t>TEAM MEMBERS</a:t>
            </a:r>
            <a:endParaRPr sz="2900" u="sng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rgbClr val="000000"/>
                </a:solidFill>
              </a:rPr>
              <a:t>​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1"/>
          </p:nvPr>
        </p:nvSpPr>
        <p:spPr>
          <a:xfrm>
            <a:off x="729450" y="1963275"/>
            <a:ext cx="7688700" cy="40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6096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lang="en-GB" sz="1600">
                <a:solidFill>
                  <a:schemeClr val="dk1"/>
                </a:solidFill>
              </a:rPr>
              <a:t>Semra - Producer, Main Artist, Programmer, Designer</a:t>
            </a:r>
            <a:endParaRPr sz="1600">
              <a:solidFill>
                <a:schemeClr val="dk1"/>
              </a:solidFill>
            </a:endParaRPr>
          </a:p>
          <a:p>
            <a:pPr marL="6096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lang="en-GB" sz="1600">
                <a:solidFill>
                  <a:schemeClr val="dk1"/>
                </a:solidFill>
              </a:rPr>
              <a:t>Fin - Co-Producer, Main programmer, artist, designer</a:t>
            </a:r>
            <a:endParaRPr sz="1600">
              <a:solidFill>
                <a:schemeClr val="dk1"/>
              </a:solidFill>
            </a:endParaRPr>
          </a:p>
          <a:p>
            <a:pPr marL="6096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lang="en-GB" sz="1600">
                <a:solidFill>
                  <a:schemeClr val="dk1"/>
                </a:solidFill>
              </a:rPr>
              <a:t>Don - Sound FX, Music, Post Processing</a:t>
            </a:r>
            <a:endParaRPr sz="1600">
              <a:solidFill>
                <a:schemeClr val="dk1"/>
              </a:solidFill>
            </a:endParaRPr>
          </a:p>
          <a:p>
            <a:pPr marL="6096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lang="en-GB" sz="1600">
                <a:solidFill>
                  <a:schemeClr val="dk1"/>
                </a:solidFill>
              </a:rPr>
              <a:t>Dylan - Artist, Designer</a:t>
            </a:r>
            <a:endParaRPr sz="1600">
              <a:solidFill>
                <a:schemeClr val="dk1"/>
              </a:solidFill>
            </a:endParaRPr>
          </a:p>
          <a:p>
            <a:pPr marL="6096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lang="en-GB" sz="1600">
                <a:solidFill>
                  <a:schemeClr val="dk1"/>
                </a:solidFill>
              </a:rPr>
              <a:t>​George - Sound FX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 u="sng">
                <a:solidFill>
                  <a:srgbClr val="000000"/>
                </a:solidFill>
              </a:rPr>
              <a:t>GAME OVERVIEW</a:t>
            </a:r>
            <a:r>
              <a:rPr lang="en-GB" sz="2900" u="sng">
                <a:solidFill>
                  <a:srgbClr val="000000"/>
                </a:solidFill>
                <a:highlight>
                  <a:srgbClr val="000000"/>
                </a:highlight>
              </a:rPr>
              <a:t>​</a:t>
            </a:r>
            <a:endParaRPr u="sng">
              <a:solidFill>
                <a:srgbClr val="000000"/>
              </a:solidFill>
              <a:highlight>
                <a:srgbClr val="000000"/>
              </a:highlight>
            </a:endParaRPr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14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50">
                <a:solidFill>
                  <a:schemeClr val="dk1"/>
                </a:solidFill>
              </a:rPr>
              <a:t> ‘Alas, I have shrunken’ is a Dark Fantasy puzzle platformer game loosely based off the story of Alice in Wonderland. ​</a:t>
            </a:r>
            <a:endParaRPr sz="195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>
                <a:solidFill>
                  <a:schemeClr val="dk1"/>
                </a:solidFill>
              </a:rPr>
              <a:t>​</a:t>
            </a:r>
            <a:endParaRPr sz="145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50">
                <a:solidFill>
                  <a:schemeClr val="dk1"/>
                </a:solidFill>
              </a:rPr>
              <a:t>Available on PC in May 2019​</a:t>
            </a:r>
            <a:endParaRPr sz="195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438" y="3685525"/>
            <a:ext cx="2497599" cy="130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1788" y="3685525"/>
            <a:ext cx="2661775" cy="130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71363" y="3685525"/>
            <a:ext cx="2837101" cy="130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 u="sng">
                <a:solidFill>
                  <a:srgbClr val="000000"/>
                </a:solidFill>
              </a:rPr>
              <a:t>CONTENT​</a:t>
            </a:r>
            <a:endParaRPr u="sng">
              <a:solidFill>
                <a:srgbClr val="000000"/>
              </a:solidFill>
            </a:endParaRPr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729450" y="1983725"/>
            <a:ext cx="7688700" cy="298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-GB" sz="1600" dirty="0">
                <a:solidFill>
                  <a:srgbClr val="000000"/>
                </a:solidFill>
              </a:rPr>
              <a:t>Story: ​The game is a loose adaptation of Alice in Wonderland. The Cheshire cat is a puppet master who attempts to slowly turns Alice into his puppet, to stop herself from fully turning into a puppet, she must break the spell by finding magic scissors to cut her puppet strings and escape from wonderland. </a:t>
            </a:r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-GB" sz="1600" dirty="0">
                <a:solidFill>
                  <a:srgbClr val="000000"/>
                </a:solidFill>
              </a:rPr>
              <a:t>Levels: Each level consists of a puzzle which when completed, provides Alice with the magic scissors she needs to cut the strings.</a:t>
            </a:r>
            <a:endParaRPr sz="1600" dirty="0">
              <a:solidFill>
                <a:srgbClr val="000000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endParaRPr lang="en-GB" sz="1600" dirty="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/>
          <p:cNvPicPr preferRelativeResize="0"/>
          <p:nvPr/>
        </p:nvPicPr>
        <p:blipFill rotWithShape="1">
          <a:blip r:embed="rId3">
            <a:alphaModFix/>
          </a:blip>
          <a:srcRect l="42000" t="33199" r="42983" b="9500"/>
          <a:stretch/>
        </p:blipFill>
        <p:spPr>
          <a:xfrm>
            <a:off x="3807575" y="504450"/>
            <a:ext cx="660048" cy="1416876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 txBox="1">
            <a:spLocks noGrp="1"/>
          </p:cNvSpPr>
          <p:nvPr>
            <p:ph type="title"/>
          </p:nvPr>
        </p:nvSpPr>
        <p:spPr>
          <a:xfrm>
            <a:off x="729450" y="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/>
              <a:t>Art Style - Mood Board</a:t>
            </a:r>
            <a:endParaRPr u="sng"/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188" y="504450"/>
            <a:ext cx="1881025" cy="122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59200" y="504438"/>
            <a:ext cx="1881025" cy="1269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47875" y="3551938"/>
            <a:ext cx="1881024" cy="1297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51675" y="504438"/>
            <a:ext cx="2307990" cy="129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6"/>
          <p:cNvPicPr preferRelativeResize="0"/>
          <p:nvPr/>
        </p:nvPicPr>
        <p:blipFill rotWithShape="1">
          <a:blip r:embed="rId8">
            <a:alphaModFix/>
          </a:blip>
          <a:srcRect l="28733" t="9041" r="26215"/>
          <a:stretch/>
        </p:blipFill>
        <p:spPr>
          <a:xfrm>
            <a:off x="2369425" y="533488"/>
            <a:ext cx="1221024" cy="1386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 rotWithShape="1">
          <a:blip r:embed="rId9">
            <a:alphaModFix/>
          </a:blip>
          <a:srcRect l="15104" r="21001"/>
          <a:stretch/>
        </p:blipFill>
        <p:spPr>
          <a:xfrm>
            <a:off x="244962" y="1918550"/>
            <a:ext cx="1575251" cy="1386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996325" y="1946550"/>
            <a:ext cx="1373925" cy="1551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6"/>
          <p:cNvPicPr preferRelativeResize="0"/>
          <p:nvPr/>
        </p:nvPicPr>
        <p:blipFill rotWithShape="1">
          <a:blip r:embed="rId11">
            <a:alphaModFix/>
          </a:blip>
          <a:srcRect l="13943" t="4634" r="11574"/>
          <a:stretch/>
        </p:blipFill>
        <p:spPr>
          <a:xfrm>
            <a:off x="6897050" y="2106025"/>
            <a:ext cx="2062625" cy="155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6"/>
          <p:cNvPicPr preferRelativeResize="0"/>
          <p:nvPr/>
        </p:nvPicPr>
        <p:blipFill rotWithShape="1">
          <a:blip r:embed="rId12">
            <a:alphaModFix/>
          </a:blip>
          <a:srcRect l="20106" r="13226"/>
          <a:stretch/>
        </p:blipFill>
        <p:spPr>
          <a:xfrm>
            <a:off x="630479" y="3462270"/>
            <a:ext cx="1642182" cy="138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6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2318125" y="2185275"/>
            <a:ext cx="2180310" cy="122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2773425" y="3610063"/>
            <a:ext cx="1269700" cy="126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6"/>
          <p:cNvSpPr txBox="1"/>
          <p:nvPr/>
        </p:nvSpPr>
        <p:spPr>
          <a:xfrm>
            <a:off x="6829063" y="1809488"/>
            <a:ext cx="2239200" cy="2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Times New Roman"/>
                <a:ea typeface="Times New Roman"/>
                <a:cs typeface="Times New Roman"/>
                <a:sym typeface="Times New Roman"/>
              </a:rPr>
              <a:t>[Alice in Wonderland (2010) Dir. by Tim Burton]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2" name="Google Shape;122;p16"/>
          <p:cNvSpPr txBox="1"/>
          <p:nvPr/>
        </p:nvSpPr>
        <p:spPr>
          <a:xfrm>
            <a:off x="329771" y="3209425"/>
            <a:ext cx="1575300" cy="2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Times New Roman"/>
                <a:ea typeface="Times New Roman"/>
                <a:cs typeface="Times New Roman"/>
                <a:sym typeface="Times New Roman"/>
              </a:rPr>
              <a:t>[Ori and The Blind Forest (2015)]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3008375" y="3365850"/>
            <a:ext cx="799800" cy="2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Times New Roman"/>
                <a:ea typeface="Times New Roman"/>
                <a:cs typeface="Times New Roman"/>
                <a:sym typeface="Times New Roman"/>
              </a:rPr>
              <a:t>[Inside (2016)]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" name="Google Shape;124;p16"/>
          <p:cNvSpPr txBox="1"/>
          <p:nvPr/>
        </p:nvSpPr>
        <p:spPr>
          <a:xfrm>
            <a:off x="4960288" y="1694488"/>
            <a:ext cx="2239200" cy="2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Times New Roman"/>
                <a:ea typeface="Times New Roman"/>
                <a:cs typeface="Times New Roman"/>
                <a:sym typeface="Times New Roman"/>
              </a:rPr>
              <a:t>[Alice in Wonderland (1951)]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5" name="Google Shape;125;p16"/>
          <p:cNvSpPr txBox="1"/>
          <p:nvPr/>
        </p:nvSpPr>
        <p:spPr>
          <a:xfrm>
            <a:off x="4890463" y="4790488"/>
            <a:ext cx="2239200" cy="2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Times New Roman"/>
                <a:ea typeface="Times New Roman"/>
                <a:cs typeface="Times New Roman"/>
                <a:sym typeface="Times New Roman"/>
              </a:rPr>
              <a:t>[Faust (1994) Dir. by Jan Švankmajer]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6" name="Google Shape;126;p16"/>
          <p:cNvSpPr txBox="1"/>
          <p:nvPr/>
        </p:nvSpPr>
        <p:spPr>
          <a:xfrm>
            <a:off x="422077" y="1666800"/>
            <a:ext cx="1221000" cy="2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Times New Roman"/>
                <a:ea typeface="Times New Roman"/>
                <a:cs typeface="Times New Roman"/>
                <a:sym typeface="Times New Roman"/>
              </a:rPr>
              <a:t>[Dreamchild (1985)]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7" name="Google Shape;127;p16"/>
          <p:cNvSpPr txBox="1"/>
          <p:nvPr/>
        </p:nvSpPr>
        <p:spPr>
          <a:xfrm>
            <a:off x="3737700" y="1882650"/>
            <a:ext cx="799800" cy="2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Times New Roman"/>
                <a:ea typeface="Times New Roman"/>
                <a:cs typeface="Times New Roman"/>
                <a:sym typeface="Times New Roman"/>
              </a:rPr>
              <a:t>[Gris (2018)]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8" name="Google Shape;128;p16"/>
          <p:cNvSpPr txBox="1"/>
          <p:nvPr/>
        </p:nvSpPr>
        <p:spPr>
          <a:xfrm>
            <a:off x="2233083" y="1809500"/>
            <a:ext cx="1493700" cy="2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Times New Roman"/>
                <a:ea typeface="Times New Roman"/>
                <a:cs typeface="Times New Roman"/>
                <a:sym typeface="Times New Roman"/>
              </a:rPr>
              <a:t>[Alice Madness Returns (2011)]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9" name="Google Shape;129;p16"/>
          <p:cNvSpPr txBox="1"/>
          <p:nvPr/>
        </p:nvSpPr>
        <p:spPr>
          <a:xfrm>
            <a:off x="1032577" y="4790488"/>
            <a:ext cx="885600" cy="2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Times New Roman"/>
                <a:ea typeface="Times New Roman"/>
                <a:cs typeface="Times New Roman"/>
                <a:sym typeface="Times New Roman"/>
              </a:rPr>
              <a:t>[Limbo (2010)]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0" name="Google Shape;130;p16"/>
          <p:cNvSpPr txBox="1"/>
          <p:nvPr/>
        </p:nvSpPr>
        <p:spPr>
          <a:xfrm>
            <a:off x="2773425" y="4790500"/>
            <a:ext cx="1493700" cy="2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Times New Roman"/>
                <a:ea typeface="Times New Roman"/>
                <a:cs typeface="Times New Roman"/>
                <a:sym typeface="Times New Roman"/>
              </a:rPr>
              <a:t>[Thomas Was Alone (2012)]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/>
              <a:t>Music and Sound FX Inspiration</a:t>
            </a:r>
            <a:endParaRPr u="sng"/>
          </a:p>
        </p:txBody>
      </p:sp>
      <p:sp>
        <p:nvSpPr>
          <p:cNvPr id="136" name="Google Shape;136;p17"/>
          <p:cNvSpPr txBox="1">
            <a:spLocks noGrp="1"/>
          </p:cNvSpPr>
          <p:nvPr>
            <p:ph type="body" idx="1"/>
          </p:nvPr>
        </p:nvSpPr>
        <p:spPr>
          <a:xfrm>
            <a:off x="729450" y="2159101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-GB" sz="1800" dirty="0">
                <a:solidFill>
                  <a:schemeClr val="bg2"/>
                </a:solidFill>
                <a:latin typeface="Roboto"/>
                <a:ea typeface="Roboto"/>
                <a:cs typeface="Roboto"/>
                <a:sym typeface="Roboto"/>
              </a:rPr>
              <a:t>Faust 1994 - Tone</a:t>
            </a:r>
            <a:endParaRPr sz="1800" dirty="0">
              <a:solidFill>
                <a:schemeClr val="bg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 dirty="0">
                <a:solidFill>
                  <a:srgbClr val="0000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Alice 1988 </a:t>
            </a:r>
            <a:r>
              <a:rPr lang="en-GB" sz="1800" dirty="0" err="1">
                <a:solidFill>
                  <a:srgbClr val="0000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Svankmajer</a:t>
            </a:r>
            <a:r>
              <a:rPr lang="en-GB" sz="1800" dirty="0">
                <a:solidFill>
                  <a:srgbClr val="0000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- Creepiness </a:t>
            </a:r>
            <a:endParaRPr sz="1800" dirty="0">
              <a:solidFill>
                <a:srgbClr val="000000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-GB" sz="1800" dirty="0">
                <a:solidFill>
                  <a:srgbClr val="0000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Alice In Wonderland 1999 - Main Theme use of Violins</a:t>
            </a:r>
            <a:endParaRPr sz="1800" dirty="0">
              <a:solidFill>
                <a:srgbClr val="000000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-GB" sz="1800" dirty="0">
                <a:solidFill>
                  <a:srgbClr val="0000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Some FX were inspired by video games, </a:t>
            </a:r>
            <a:r>
              <a:rPr lang="en-GB" sz="1800" dirty="0" err="1">
                <a:solidFill>
                  <a:srgbClr val="0000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e.g</a:t>
            </a:r>
            <a:r>
              <a:rPr lang="en-GB" sz="1800" dirty="0">
                <a:solidFill>
                  <a:srgbClr val="0000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 “shrink” sound inspired by Mario series.</a:t>
            </a:r>
            <a:endParaRPr sz="1800" dirty="0">
              <a:solidFill>
                <a:srgbClr val="000000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 u="sng">
                <a:solidFill>
                  <a:srgbClr val="000000"/>
                </a:solidFill>
              </a:rPr>
              <a:t>COMPETITIVE ANALYSIS​</a:t>
            </a:r>
            <a:endParaRPr u="sng">
              <a:solidFill>
                <a:srgbClr val="000000"/>
              </a:solidFill>
            </a:endParaRPr>
          </a:p>
        </p:txBody>
      </p:sp>
      <p:sp>
        <p:nvSpPr>
          <p:cNvPr id="142" name="Google Shape;142;p18"/>
          <p:cNvSpPr txBox="1">
            <a:spLocks noGrp="1"/>
          </p:cNvSpPr>
          <p:nvPr>
            <p:ph type="body" idx="1"/>
          </p:nvPr>
        </p:nvSpPr>
        <p:spPr>
          <a:xfrm>
            <a:off x="729450" y="2078874"/>
            <a:ext cx="7688700" cy="24515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096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lang="en-GB" sz="1600" dirty="0"/>
              <a:t>What else is in the market?</a:t>
            </a:r>
            <a:r>
              <a:rPr lang="en-GB" sz="1600" dirty="0">
                <a:solidFill>
                  <a:schemeClr val="dk1"/>
                </a:solidFill>
              </a:rPr>
              <a:t>​ </a:t>
            </a:r>
            <a:endParaRPr sz="1600" dirty="0">
              <a:solidFill>
                <a:schemeClr val="dk1"/>
              </a:solidFill>
            </a:endParaRPr>
          </a:p>
          <a:p>
            <a:pPr marL="2794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GB" sz="1600" dirty="0">
                <a:solidFill>
                  <a:schemeClr val="dk1"/>
                </a:solidFill>
              </a:rPr>
              <a:t>Limbo, Inside, Thomas was alone, Gris, Ori and the blind forest</a:t>
            </a:r>
            <a:endParaRPr sz="1600" dirty="0">
              <a:solidFill>
                <a:schemeClr val="dk1"/>
              </a:solidFill>
            </a:endParaRPr>
          </a:p>
          <a:p>
            <a:pPr marL="6096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lang="en-GB" sz="1600" dirty="0"/>
              <a:t>Why are we different?</a:t>
            </a:r>
            <a:r>
              <a:rPr lang="en-GB" sz="1600" dirty="0">
                <a:solidFill>
                  <a:schemeClr val="dk1"/>
                </a:solidFill>
              </a:rPr>
              <a:t>​ </a:t>
            </a:r>
            <a:endParaRPr sz="1600" dirty="0">
              <a:solidFill>
                <a:schemeClr val="dk1"/>
              </a:solidFill>
            </a:endParaRPr>
          </a:p>
          <a:p>
            <a:pPr marL="2984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en-GB" sz="1600" dirty="0">
                <a:solidFill>
                  <a:schemeClr val="dk1"/>
                </a:solidFill>
              </a:rPr>
              <a:t>Simplistic Style and requires some thinking to complete puzzles </a:t>
            </a:r>
          </a:p>
          <a:p>
            <a:pPr marL="6096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lang="en-GB" sz="1600" dirty="0"/>
              <a:t>Why are we better?</a:t>
            </a:r>
            <a:r>
              <a:rPr lang="en-GB" sz="1600" dirty="0">
                <a:solidFill>
                  <a:schemeClr val="dk1"/>
                </a:solidFill>
              </a:rPr>
              <a:t>​</a:t>
            </a:r>
          </a:p>
          <a:p>
            <a:pPr marL="2984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en-GB" sz="1600" dirty="0">
                <a:solidFill>
                  <a:schemeClr val="dk1"/>
                </a:solidFill>
              </a:rPr>
              <a:t>Because our game is an original adaptation that takes different aspects from several games as well as movies in its storyline and gameplay.</a:t>
            </a:r>
            <a:endParaRPr sz="1600" dirty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 u="sng">
                <a:solidFill>
                  <a:srgbClr val="000000"/>
                </a:solidFill>
              </a:rPr>
              <a:t>PRODUCTION SCHEDULE​</a:t>
            </a:r>
            <a:endParaRPr u="sng">
              <a:solidFill>
                <a:srgbClr val="000000"/>
              </a:solidFill>
            </a:endParaRPr>
          </a:p>
        </p:txBody>
      </p:sp>
      <p:sp>
        <p:nvSpPr>
          <p:cNvPr id="148" name="Google Shape;148;p1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</a:rPr>
              <a:t>If we had more time:​</a:t>
            </a:r>
            <a:endParaRPr sz="1600" dirty="0">
              <a:solidFill>
                <a:schemeClr val="dk1"/>
              </a:solidFill>
            </a:endParaRPr>
          </a:p>
          <a:p>
            <a:pPr marL="6096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lang="en-GB" sz="1600" dirty="0">
                <a:solidFill>
                  <a:schemeClr val="dk1"/>
                </a:solidFill>
              </a:rPr>
              <a:t>Polish Code (1 - 3 weeks)</a:t>
            </a:r>
          </a:p>
          <a:p>
            <a:pPr marL="6096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lang="en-GB" sz="1600" dirty="0">
                <a:solidFill>
                  <a:schemeClr val="dk1"/>
                </a:solidFill>
              </a:rPr>
              <a:t>Addition of dialogue (2-3 weeks)</a:t>
            </a:r>
            <a:endParaRPr sz="1600" dirty="0">
              <a:solidFill>
                <a:schemeClr val="dk1"/>
              </a:solidFill>
            </a:endParaRPr>
          </a:p>
          <a:p>
            <a:pPr marL="6096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lang="en-GB" sz="1600" dirty="0">
                <a:solidFill>
                  <a:schemeClr val="dk1"/>
                </a:solidFill>
              </a:rPr>
              <a:t>More Art (2 - 3 weeks)</a:t>
            </a:r>
            <a:endParaRPr sz="1600" dirty="0">
              <a:solidFill>
                <a:schemeClr val="dk1"/>
              </a:solidFill>
            </a:endParaRPr>
          </a:p>
          <a:p>
            <a:pPr marL="6096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lang="en-GB" sz="1600" dirty="0">
                <a:solidFill>
                  <a:schemeClr val="dk1"/>
                </a:solidFill>
              </a:rPr>
              <a:t>More Levels (4 - 6 weeks)</a:t>
            </a:r>
            <a:endParaRPr sz="1600" dirty="0">
              <a:solidFill>
                <a:schemeClr val="dk1"/>
              </a:solidFill>
            </a:endParaRPr>
          </a:p>
          <a:p>
            <a:pPr marL="6096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lang="en-GB" sz="1600" dirty="0">
                <a:solidFill>
                  <a:schemeClr val="dk1"/>
                </a:solidFill>
              </a:rPr>
              <a:t>More Enemies (3 - 5 weeks)</a:t>
            </a:r>
            <a:endParaRPr sz="16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8640E-8262-4608-9397-0325377CE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6584" y="2098185"/>
            <a:ext cx="5330832" cy="1923746"/>
          </a:xfrm>
        </p:spPr>
        <p:txBody>
          <a:bodyPr/>
          <a:lstStyle/>
          <a:p>
            <a:pPr algn="ctr"/>
            <a:r>
              <a:rPr lang="en-GB" sz="4400" dirty="0"/>
              <a:t>Thank you for listening!</a:t>
            </a:r>
          </a:p>
        </p:txBody>
      </p:sp>
    </p:spTree>
    <p:extLst>
      <p:ext uri="{BB962C8B-B14F-4D97-AF65-F5344CB8AC3E}">
        <p14:creationId xmlns:p14="http://schemas.microsoft.com/office/powerpoint/2010/main" val="390600823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426</Words>
  <Application>Microsoft Office PowerPoint</Application>
  <PresentationFormat>On-screen Show (16:9)</PresentationFormat>
  <Paragraphs>49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Lato</vt:lpstr>
      <vt:lpstr>Raleway</vt:lpstr>
      <vt:lpstr>Roboto</vt:lpstr>
      <vt:lpstr>Times New Roman</vt:lpstr>
      <vt:lpstr>Streamline</vt:lpstr>
      <vt:lpstr>Alas, I have shrunken​</vt:lpstr>
      <vt:lpstr>TEAM MEMBERS ​</vt:lpstr>
      <vt:lpstr>GAME OVERVIEW​</vt:lpstr>
      <vt:lpstr>CONTENT​</vt:lpstr>
      <vt:lpstr>Art Style - Mood Board</vt:lpstr>
      <vt:lpstr>Music and Sound FX Inspiration</vt:lpstr>
      <vt:lpstr>COMPETITIVE ANALYSIS​</vt:lpstr>
      <vt:lpstr>PRODUCTION SCHEDULE​</vt:lpstr>
      <vt:lpstr>Thank you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Alas, I have shrunken​</dc:title>
  <cp:lastModifiedBy>Usanmaz, Semra</cp:lastModifiedBy>
  <cp:revision>16</cp:revision>
  <dcterms:modified xsi:type="dcterms:W3CDTF">2019-04-04T09:27:51Z</dcterms:modified>
</cp:coreProperties>
</file>